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58" y="2850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29/7/2022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29/7/2022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29/7/2022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29/7/2022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29/7/2022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29/7/2022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Sotiris1\Εργασία\ΕΥΔ\Τουρισμός\PEP\PEPneEG\ΠΕΠ\Untitled-2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5900" y="301674"/>
            <a:ext cx="10260013" cy="14331950"/>
          </a:xfrm>
          <a:prstGeom prst="rect">
            <a:avLst/>
          </a:prstGeom>
          <a:noFill/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29/7/2022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46106" y="3735234"/>
            <a:ext cx="92355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ΚΑΛΟΥΔΗΣ ΣΤΑΥΡΟΣ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Νοτίου Αιγαίου εντάχθηκε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«Ενίσχυση της Ίδρυσης και Λειτουργίας Νέων Τουριστικών Μικρομεσαίων Επιχειρήσεων»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συνολικού προϋπολογισμού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€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€ από το ΕΠΑνΕΚ και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188,4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€ από τα Περιφερειακά Επιχειρησιακά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Προγράμματα)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ενίσχυση της επιχειρηματικότητας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στον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τομέα του Τουρισμού, μέσω της δημιουργίας νέων πολύ μικρών, μικρών και μεσαίων τουριστικών επιχειρήσεων. 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328.400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σε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164.200€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75391" y="5418259"/>
            <a:ext cx="9217024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λοιπές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Μηχανήματα, εγκαταστάσεις και εξοπλισμός προστασίας περιβάλλοντος και εξοικονόμησης ενέργειας και ύδατος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Τεχνικές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μελέτες μηχανικού και υπηρεσίες φοροτεχνικού και νομικού συμβούλου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Σύνταξη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παρακολούθηση υλοποίησης Επενδυτικού Σχεδίου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επέκταση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εξασφάλιση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παραγωγικότητας &amp;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239</Words>
  <Application>Microsoft Office PowerPoint</Application>
  <PresentationFormat>Προσαρμογή</PresentationFormat>
  <Paragraphs>20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</cp:lastModifiedBy>
  <cp:revision>54</cp:revision>
  <cp:lastPrinted>2019-12-05T14:31:53Z</cp:lastPrinted>
  <dcterms:created xsi:type="dcterms:W3CDTF">2018-02-13T12:16:57Z</dcterms:created>
  <dcterms:modified xsi:type="dcterms:W3CDTF">2022-07-29T08:52:49Z</dcterms:modified>
</cp:coreProperties>
</file>