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24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KALOUDIS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STAVROS”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 Region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328.400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164.200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6727" y="5270350"/>
            <a:ext cx="9335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247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65</cp:revision>
  <cp:lastPrinted>2019-12-05T14:32:32Z</cp:lastPrinted>
  <dcterms:created xsi:type="dcterms:W3CDTF">2018-02-13T12:16:57Z</dcterms:created>
  <dcterms:modified xsi:type="dcterms:W3CDTF">2022-07-29T08:56:14Z</dcterms:modified>
</cp:coreProperties>
</file>